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56B1-77D2-4A64-8E05-D49A5F198C9D}" type="datetimeFigureOut">
              <a:rPr lang="es-PE" smtClean="0"/>
              <a:pPr/>
              <a:t>30/07/2013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734A7-4B05-4F4F-B338-93931A5F05B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="" xmlns:p14="http://schemas.microsoft.com/office/powerpoint/2010/main" val="2780472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56B1-77D2-4A64-8E05-D49A5F198C9D}" type="datetimeFigureOut">
              <a:rPr lang="es-PE" smtClean="0"/>
              <a:pPr/>
              <a:t>30/07/2013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734A7-4B05-4F4F-B338-93931A5F05B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="" xmlns:p14="http://schemas.microsoft.com/office/powerpoint/2010/main" val="207540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56B1-77D2-4A64-8E05-D49A5F198C9D}" type="datetimeFigureOut">
              <a:rPr lang="es-PE" smtClean="0"/>
              <a:pPr/>
              <a:t>30/07/2013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734A7-4B05-4F4F-B338-93931A5F05B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="" xmlns:p14="http://schemas.microsoft.com/office/powerpoint/2010/main" val="2332215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56B1-77D2-4A64-8E05-D49A5F198C9D}" type="datetimeFigureOut">
              <a:rPr lang="es-PE" smtClean="0"/>
              <a:pPr/>
              <a:t>30/07/2013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734A7-4B05-4F4F-B338-93931A5F05B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="" xmlns:p14="http://schemas.microsoft.com/office/powerpoint/2010/main" val="2734582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56B1-77D2-4A64-8E05-D49A5F198C9D}" type="datetimeFigureOut">
              <a:rPr lang="es-PE" smtClean="0"/>
              <a:pPr/>
              <a:t>30/07/2013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734A7-4B05-4F4F-B338-93931A5F05B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="" xmlns:p14="http://schemas.microsoft.com/office/powerpoint/2010/main" val="336168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56B1-77D2-4A64-8E05-D49A5F198C9D}" type="datetimeFigureOut">
              <a:rPr lang="es-PE" smtClean="0"/>
              <a:pPr/>
              <a:t>30/07/2013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734A7-4B05-4F4F-B338-93931A5F05B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="" xmlns:p14="http://schemas.microsoft.com/office/powerpoint/2010/main" val="1774914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56B1-77D2-4A64-8E05-D49A5F198C9D}" type="datetimeFigureOut">
              <a:rPr lang="es-PE" smtClean="0"/>
              <a:pPr/>
              <a:t>30/07/2013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734A7-4B05-4F4F-B338-93931A5F05B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="" xmlns:p14="http://schemas.microsoft.com/office/powerpoint/2010/main" val="3727737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56B1-77D2-4A64-8E05-D49A5F198C9D}" type="datetimeFigureOut">
              <a:rPr lang="es-PE" smtClean="0"/>
              <a:pPr/>
              <a:t>30/07/2013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734A7-4B05-4F4F-B338-93931A5F05B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="" xmlns:p14="http://schemas.microsoft.com/office/powerpoint/2010/main" val="2412251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56B1-77D2-4A64-8E05-D49A5F198C9D}" type="datetimeFigureOut">
              <a:rPr lang="es-PE" smtClean="0"/>
              <a:pPr/>
              <a:t>30/07/2013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734A7-4B05-4F4F-B338-93931A5F05B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="" xmlns:p14="http://schemas.microsoft.com/office/powerpoint/2010/main" val="368588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56B1-77D2-4A64-8E05-D49A5F198C9D}" type="datetimeFigureOut">
              <a:rPr lang="es-PE" smtClean="0"/>
              <a:pPr/>
              <a:t>30/07/2013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734A7-4B05-4F4F-B338-93931A5F05B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="" xmlns:p14="http://schemas.microsoft.com/office/powerpoint/2010/main" val="93843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56B1-77D2-4A64-8E05-D49A5F198C9D}" type="datetimeFigureOut">
              <a:rPr lang="es-PE" smtClean="0"/>
              <a:pPr/>
              <a:t>30/07/2013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734A7-4B05-4F4F-B338-93931A5F05B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="" xmlns:p14="http://schemas.microsoft.com/office/powerpoint/2010/main" val="1597939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156B1-77D2-4A64-8E05-D49A5F198C9D}" type="datetimeFigureOut">
              <a:rPr lang="es-PE" smtClean="0"/>
              <a:pPr/>
              <a:t>30/07/2013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734A7-4B05-4F4F-B338-93931A5F05B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="" xmlns:p14="http://schemas.microsoft.com/office/powerpoint/2010/main" val="200271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" y="1770063"/>
            <a:ext cx="9105900" cy="332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7164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Pablo</dc:creator>
  <cp:lastModifiedBy>Daniel Santillan</cp:lastModifiedBy>
  <cp:revision>8</cp:revision>
  <dcterms:created xsi:type="dcterms:W3CDTF">2013-07-25T21:45:57Z</dcterms:created>
  <dcterms:modified xsi:type="dcterms:W3CDTF">2013-07-30T21:34:15Z</dcterms:modified>
</cp:coreProperties>
</file>